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CE09E-3F0F-46A3-AAF2-B2914B31179E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B08A6-517D-443E-85F1-E4600006E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6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4617-A694-4B39-BDA8-5A879434A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A0003A-D345-475F-AF3F-044081FA1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940B5-0DE6-41F1-930C-324FA442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5E06E-95B3-4355-8DB6-967CE758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FB7C0-8ED3-43BF-862A-B14952B2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2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BD83-38D6-4CA0-BCF2-B37280FA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60C4D-5662-467F-9351-20FA005C8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6C394-C36F-46C5-92BD-F1099B53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0C5D9-2A0E-480E-85BA-39A6EF380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AAD85-8E37-4CDC-A57E-8264182F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7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3E72-621A-4258-9024-4A1C57510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2BD7C-E3D6-4067-8400-68B9B4815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2A72-800F-401C-9AEB-ED1C42B10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349EF-0658-41BE-A2A6-B6F9724A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57790-F99E-4702-8D52-34692821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2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F9BA-DB7D-42F5-803F-4F91D30A5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28369-FE1B-4E26-A5E7-7A1EC97F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A6686-A2B6-4A01-8653-38ABA6468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F5ACE-3CD5-4E93-930F-1CA0D95D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5EEC3-CD18-4593-9BA3-66EA1071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2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7AFC-EFC9-4461-8EA0-87F86ED0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A11B0-44E5-455B-A19B-91065290D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E473-545F-4D59-8092-64C65514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F8D3-26E9-4E58-AE78-AFB300460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4CB46-B675-4A52-BD8D-C8B80B39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5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6E81-B079-4DE8-ADB0-9616506B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7A227-FF69-438B-8C8C-6296E9F8B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44284-23A6-4E64-8737-C6E5ED6D1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A7008-E5CB-44C5-B85D-03D10188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09AAA-C1D9-469F-865D-4CDE52BC5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8A15F-286F-4619-A6BA-3EB76F47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1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AF6F-3AFC-4D3F-8984-1BAF88AB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89F16-B4FF-4A39-9A5D-60AF9EC00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5DBE6-0BD0-4C5A-BBC9-9520CC428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1EEC5-4DDC-4028-86A0-191961CAC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9EEE0-9294-4902-BFA3-1523B45FE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17A51-04A2-4D0A-BC9A-4AB0BFEE3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222BA-C02D-435A-802A-DFE72AAA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9EFA4E-F17F-4AC7-BED9-0096B499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8D51-EC40-4AB6-BEA5-93F37F63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4A92B-2513-4B82-A1FD-67932062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D4557-93DC-4639-8894-A91D620D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A0C6E-3FDD-4505-BD17-2583EB56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884B2-50D9-447B-8B69-8E89ADF8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0816-F62B-40BF-8BC9-9B600C42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26842-98FC-48DD-A880-E3F4BB94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18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F485-0DC3-4788-AA5E-B2A2C3B43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72CFD-C632-4167-B74F-1FB4F5D8E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19E0E-E474-45C0-8CBD-9CFB00E3F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E207C-1D50-4D34-8B90-6CB4B128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31FBA-B65E-4108-974D-B37EE678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54A3F-CC06-4972-A232-8A0C9E06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8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1A1E-CD8F-463E-9F97-B84AC579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16E9F-7BDC-4E0E-8314-A616201BB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CA100-596A-4414-A02C-C51E0BC5D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B4C57-113B-47E1-81B0-FCEC89F13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B1339-EC7C-431C-855E-E846BA0C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5CE2A-CB3E-4F79-A40D-EA4A0DE9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3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C3E57-4E89-4F3E-9717-E468BC8CC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F7C8E-5CDD-4F42-95EA-A6A623F20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DA0AF-5D39-4008-B785-AD27A5F18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F1C69-DC90-43C9-8DB9-1E9C7006B9C9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48CA4-F250-478B-AAEC-5B85E1F0F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759AF-DD31-49F5-B32B-9FCEEF04B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951A7-5FBC-49F2-AA15-74C41EFC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9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70FF8DE-B55D-4417-88FC-455E6A89D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920" y="2212235"/>
            <a:ext cx="10480160" cy="1421928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Generation with</a:t>
            </a:r>
            <a:br>
              <a:rPr lang="en-US" dirty="0"/>
            </a:br>
            <a:r>
              <a:rPr lang="en-US" dirty="0"/>
              <a:t>Guardrails</a:t>
            </a:r>
          </a:p>
        </p:txBody>
      </p:sp>
    </p:spTree>
    <p:extLst>
      <p:ext uri="{BB962C8B-B14F-4D97-AF65-F5344CB8AC3E}">
        <p14:creationId xmlns:p14="http://schemas.microsoft.com/office/powerpoint/2010/main" val="2830068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7DFF97A8-6F38-4933-A367-BEEBBFCADB8C}"/>
              </a:ext>
            </a:extLst>
          </p:cNvPr>
          <p:cNvSpPr txBox="1">
            <a:spLocks/>
          </p:cNvSpPr>
          <p:nvPr/>
        </p:nvSpPr>
        <p:spPr>
          <a:xfrm>
            <a:off x="423333" y="2844225"/>
            <a:ext cx="3098800" cy="584775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FFFF"/>
              </a:buClr>
              <a:defRPr/>
            </a:pPr>
            <a:r>
              <a:rPr lang="en-US" sz="3200" b="1" dirty="0"/>
              <a:t>No Guardrails </a:t>
            </a:r>
            <a:r>
              <a:rPr lang="en-US" sz="3200" b="1" dirty="0">
                <a:sym typeface="Wingdings" panose="05000000000000000000" pitchFamily="2" charset="2"/>
              </a:rPr>
              <a:t></a:t>
            </a:r>
            <a:endParaRPr lang="en-US" sz="3200" b="1" dirty="0"/>
          </a:p>
        </p:txBody>
      </p:sp>
      <p:pic>
        <p:nvPicPr>
          <p:cNvPr id="5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A0EB1B2-C9F4-49D4-8AF6-816F7C63E9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9775" y="863518"/>
            <a:ext cx="57481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6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466FDC45-1BA9-4441-9099-F2F019D3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31" y="318776"/>
            <a:ext cx="5061857" cy="707886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kern="0" dirty="0">
                <a:latin typeface="Amazon Ember Display"/>
              </a:rPr>
              <a:t>What</a:t>
            </a:r>
            <a:r>
              <a:rPr lang="en-US" sz="4000" kern="0" dirty="0">
                <a:solidFill>
                  <a:srgbClr val="FFFFFF"/>
                </a:solidFill>
                <a:latin typeface="Amazon Ember Display"/>
              </a:rPr>
              <a:t>?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7BE3C27-0575-4701-9BDA-1BF3E7D9937B}"/>
              </a:ext>
            </a:extLst>
          </p:cNvPr>
          <p:cNvSpPr txBox="1">
            <a:spLocks/>
          </p:cNvSpPr>
          <p:nvPr/>
        </p:nvSpPr>
        <p:spPr>
          <a:xfrm>
            <a:off x="1130299" y="1270213"/>
            <a:ext cx="9156702" cy="1077218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FFFF"/>
              </a:buClr>
              <a:defRPr/>
            </a:pPr>
            <a:r>
              <a:rPr lang="en-US" sz="3200" dirty="0"/>
              <a:t>Leverage AI and visualize your creative thoughts in a safe environment.</a:t>
            </a:r>
          </a:p>
        </p:txBody>
      </p:sp>
      <p:sp>
        <p:nvSpPr>
          <p:cNvPr id="14" name="AutoShape 2" descr="File:Anthropic logo.svg - Wikipedia">
            <a:extLst>
              <a:ext uri="{FF2B5EF4-FFF2-40B4-BE49-F238E27FC236}">
                <a16:creationId xmlns:a16="http://schemas.microsoft.com/office/drawing/2014/main" id="{039821E2-328A-4A26-A15B-60E66DDB0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8791" y="30156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0118CBB3-3257-4076-8877-EC56AF3A6B1F}"/>
              </a:ext>
            </a:extLst>
          </p:cNvPr>
          <p:cNvSpPr txBox="1">
            <a:spLocks/>
          </p:cNvSpPr>
          <p:nvPr/>
        </p:nvSpPr>
        <p:spPr>
          <a:xfrm>
            <a:off x="1198030" y="3183649"/>
            <a:ext cx="5061857" cy="707886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000" kern="0" dirty="0">
                <a:latin typeface="Amazon Ember Display"/>
              </a:rPr>
              <a:t>Why?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C4646F7-5267-4B6C-998B-AF1BC82ACAE4}"/>
              </a:ext>
            </a:extLst>
          </p:cNvPr>
          <p:cNvSpPr txBox="1">
            <a:spLocks/>
          </p:cNvSpPr>
          <p:nvPr/>
        </p:nvSpPr>
        <p:spPr>
          <a:xfrm>
            <a:off x="1130299" y="3988588"/>
            <a:ext cx="9156702" cy="1077218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FFFF"/>
              </a:buClr>
              <a:defRPr/>
            </a:pPr>
            <a:r>
              <a:rPr lang="en-US" sz="3200" dirty="0"/>
              <a:t>Validate your ideas, experiment and enhance your creativity with compliance. </a:t>
            </a:r>
          </a:p>
        </p:txBody>
      </p:sp>
    </p:spTree>
    <p:extLst>
      <p:ext uri="{BB962C8B-B14F-4D97-AF65-F5344CB8AC3E}">
        <p14:creationId xmlns:p14="http://schemas.microsoft.com/office/powerpoint/2010/main" val="323671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BC7E04-0A18-4DEF-A7BF-2A4F11E2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7" y="332636"/>
            <a:ext cx="7823200" cy="757130"/>
          </a:xfrm>
        </p:spPr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A0C05-64A1-4CF2-A4C0-B7EE2CBC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7" y="1693606"/>
            <a:ext cx="10033000" cy="434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13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D389A79-428D-4A58-92BD-C368631BEF4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497.43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3588" y="1923157"/>
            <a:ext cx="5510212" cy="415627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2FE25-BB5A-4797-B674-B332F1E65D13}"/>
              </a:ext>
            </a:extLst>
          </p:cNvPr>
          <p:cNvSpPr txBox="1">
            <a:spLocks/>
          </p:cNvSpPr>
          <p:nvPr/>
        </p:nvSpPr>
        <p:spPr>
          <a:xfrm>
            <a:off x="304799" y="2844225"/>
            <a:ext cx="3615266" cy="584775"/>
          </a:xfrm>
          <a:prstGeom prst="rect">
            <a:avLst/>
          </a:prstGeom>
        </p:spPr>
        <p:txBody>
          <a:bodyPr vert="horz" wrap="square" lIns="0" tIns="45720" rIns="0" bIns="45720" rtlCol="0" anchor="ctr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 Display" panose="020F0603020204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 Display" panose="020F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FFFF"/>
              </a:buClr>
              <a:defRPr/>
            </a:pPr>
            <a:r>
              <a:rPr lang="en-US" sz="3200" b="1" dirty="0"/>
              <a:t>With Guardrails </a:t>
            </a:r>
            <a:r>
              <a:rPr lang="en-US" sz="3200" b="1" dirty="0">
                <a:sym typeface="Wingdings" panose="05000000000000000000" pitchFamily="2" charset="2"/>
              </a:rPr>
              <a:t>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859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Widescreen</PresentationFormat>
  <Paragraphs>8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Amazon Ember Display</vt:lpstr>
      <vt:lpstr>Arial</vt:lpstr>
      <vt:lpstr>Calibri</vt:lpstr>
      <vt:lpstr>Calibri Light</vt:lpstr>
      <vt:lpstr>Office Theme</vt:lpstr>
      <vt:lpstr>Image Generation with Guardrails</vt:lpstr>
      <vt:lpstr>PowerPoint Presentation</vt:lpstr>
      <vt:lpstr>What?</vt:lpstr>
      <vt:lpstr>How?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Generation with Guardrails</dc:title>
  <dc:creator>Malani, Prince</dc:creator>
  <cp:lastModifiedBy>Malani, Prince</cp:lastModifiedBy>
  <cp:revision>1</cp:revision>
  <dcterms:created xsi:type="dcterms:W3CDTF">2024-10-03T16:44:41Z</dcterms:created>
  <dcterms:modified xsi:type="dcterms:W3CDTF">2024-10-03T16:44:48Z</dcterms:modified>
</cp:coreProperties>
</file>